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57" r:id="rId3"/>
    <p:sldId id="287" r:id="rId4"/>
    <p:sldId id="288" r:id="rId5"/>
    <p:sldId id="274" r:id="rId6"/>
    <p:sldId id="291" r:id="rId7"/>
    <p:sldId id="292" r:id="rId8"/>
    <p:sldId id="267" r:id="rId9"/>
    <p:sldId id="268" r:id="rId10"/>
    <p:sldId id="284" r:id="rId11"/>
    <p:sldId id="293" r:id="rId12"/>
    <p:sldId id="272" r:id="rId13"/>
    <p:sldId id="294" r:id="rId14"/>
    <p:sldId id="27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2851"/>
    <a:srgbClr val="D94244"/>
    <a:srgbClr val="8561A8"/>
    <a:srgbClr val="242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86" autoAdjust="0"/>
  </p:normalViewPr>
  <p:slideViewPr>
    <p:cSldViewPr snapToGrid="0" snapToObjects="1">
      <p:cViewPr>
        <p:scale>
          <a:sx n="68" d="100"/>
          <a:sy n="68" d="100"/>
        </p:scale>
        <p:origin x="-155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D377F5C-EDA7-4864-9756-35769B0E62CF}" type="datetime1">
              <a:rPr lang="en-US" smtClean="0"/>
              <a:pPr/>
              <a:t>28/05/15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8B99C93-F56F-46AB-9EB8-53614A95B15F}" type="datetime1">
              <a:rPr lang="en-US" smtClean="0"/>
              <a:pPr/>
              <a:t>28/05/15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8B99C93-F56F-46AB-9EB8-53614A95B15F}" type="datetime1">
              <a:rPr lang="en-US" smtClean="0"/>
              <a:pPr/>
              <a:t>28/05/15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E72AE48-94E6-46E0-BE32-5F0716DE9115}" type="datetime1">
              <a:rPr lang="en-US" smtClean="0"/>
              <a:pPr/>
              <a:t>28/05/15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884C285-8BCE-48FC-97D9-E2837AF38351}" type="datetime1">
              <a:rPr lang="en-US" smtClean="0"/>
              <a:pPr/>
              <a:t>28/05/15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28/05/15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28/05/15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C273C2C-6BD0-40EC-8D8D-4D51F089C5EB}" type="datetime1">
              <a:rPr lang="en-US" smtClean="0"/>
              <a:pPr/>
              <a:t>28/05/15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CCIBW </a:t>
            </a:r>
            <a:r>
              <a:rPr lang="en-US" dirty="0" err="1" smtClean="0"/>
              <a:t>votre</a:t>
            </a:r>
            <a:r>
              <a:rPr lang="en-US" dirty="0" smtClean="0"/>
              <a:t> combustible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" y="301691"/>
            <a:ext cx="1993900" cy="171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  <p:pic>
        <p:nvPicPr>
          <p:cNvPr id="6" name="Image 5" descr="sans-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42" y="3035143"/>
            <a:ext cx="5509277" cy="36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Evénements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370291" cy="3895919"/>
          </a:xfrm>
        </p:spPr>
        <p:txBody>
          <a:bodyPr>
            <a:normAutofit/>
          </a:bodyPr>
          <a:lstStyle/>
          <a:p>
            <a:r>
              <a:rPr lang="en-US" dirty="0" err="1" smtClean="0"/>
              <a:t>Réception</a:t>
            </a:r>
            <a:r>
              <a:rPr lang="en-US" dirty="0" smtClean="0"/>
              <a:t> de </a:t>
            </a:r>
            <a:r>
              <a:rPr lang="en-US" dirty="0" err="1" smtClean="0"/>
              <a:t>Nouvel</a:t>
            </a:r>
            <a:r>
              <a:rPr lang="en-US" dirty="0" smtClean="0"/>
              <a:t> An</a:t>
            </a:r>
          </a:p>
          <a:p>
            <a:r>
              <a:rPr lang="en-US" dirty="0" smtClean="0"/>
              <a:t>Assemblée </a:t>
            </a:r>
            <a:r>
              <a:rPr lang="en-US" dirty="0" err="1" smtClean="0"/>
              <a:t>Générale</a:t>
            </a:r>
            <a:endParaRPr lang="en-US" dirty="0" smtClean="0"/>
          </a:p>
          <a:p>
            <a:r>
              <a:rPr lang="en-US" dirty="0" smtClean="0"/>
              <a:t>Trends Gazelles du Brabant </a:t>
            </a:r>
            <a:r>
              <a:rPr lang="en-US" dirty="0" err="1" smtClean="0"/>
              <a:t>wallon</a:t>
            </a:r>
            <a:endParaRPr lang="en-US" dirty="0" smtClean="0"/>
          </a:p>
          <a:p>
            <a:r>
              <a:rPr lang="en-US" dirty="0" smtClean="0"/>
              <a:t>Soirée </a:t>
            </a:r>
            <a:r>
              <a:rPr lang="en-US" dirty="0" err="1" smtClean="0"/>
              <a:t>culturelle</a:t>
            </a:r>
            <a:r>
              <a:rPr lang="en-US" dirty="0" smtClean="0"/>
              <a:t> (</a:t>
            </a:r>
            <a:r>
              <a:rPr lang="en-US" dirty="0" err="1" smtClean="0"/>
              <a:t>cinéma</a:t>
            </a:r>
            <a:r>
              <a:rPr lang="en-US" dirty="0" smtClean="0"/>
              <a:t>, …)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Groupement</a:t>
            </a:r>
            <a:r>
              <a:rPr lang="en-US" dirty="0" smtClean="0"/>
              <a:t> </a:t>
            </a:r>
            <a:r>
              <a:rPr lang="en-US" dirty="0" err="1" smtClean="0"/>
              <a:t>d’employeurs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14424" y="2595562"/>
            <a:ext cx="7370291" cy="389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nouvelle </a:t>
            </a:r>
            <a:r>
              <a:rPr lang="fr-FR" dirty="0"/>
              <a:t>façon d’embaucher</a:t>
            </a:r>
          </a:p>
          <a:p>
            <a:r>
              <a:rPr lang="fr-FR" dirty="0"/>
              <a:t>plusieurs entreprises engagent ensemble du personnel et se répartissent son temps de travail et ses coûts</a:t>
            </a:r>
          </a:p>
          <a:p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CCIBW se charge du recrutement et présélection, de la gestion administrative, du montage du dossier d’aide à l’emploi (dont vous serez bénéficiaire), du remplacement de l’employé/ouvrier en cas de départ, etc…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7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Centre </a:t>
            </a:r>
            <a:r>
              <a:rPr lang="en-US" dirty="0" err="1" smtClean="0"/>
              <a:t>d’Entreprises</a:t>
            </a:r>
            <a:r>
              <a:rPr lang="en-US" dirty="0" smtClean="0"/>
              <a:t> en </a:t>
            </a:r>
            <a:r>
              <a:rPr lang="en-US" dirty="0" err="1" smtClean="0"/>
              <a:t>Difficultés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8029576" cy="3895919"/>
          </a:xfrm>
        </p:spPr>
        <p:txBody>
          <a:bodyPr>
            <a:normAutofit/>
          </a:bodyPr>
          <a:lstStyle/>
          <a:p>
            <a:r>
              <a:rPr lang="en-US" dirty="0" smtClean="0"/>
              <a:t>CED-W (</a:t>
            </a:r>
            <a:r>
              <a:rPr lang="en-US" dirty="0" err="1" smtClean="0"/>
              <a:t>dispositif</a:t>
            </a:r>
            <a:r>
              <a:rPr lang="en-US" dirty="0" smtClean="0"/>
              <a:t> </a:t>
            </a:r>
            <a:r>
              <a:rPr lang="en-US" dirty="0" err="1" smtClean="0"/>
              <a:t>wallon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</a:t>
            </a:r>
            <a:r>
              <a:rPr lang="fr-FR" dirty="0" err="1" smtClean="0"/>
              <a:t>our</a:t>
            </a:r>
            <a:r>
              <a:rPr lang="fr-FR" dirty="0" smtClean="0"/>
              <a:t> les </a:t>
            </a:r>
            <a:r>
              <a:rPr lang="fr-FR" dirty="0"/>
              <a:t>PME/TPE et les indépendants ayant un siège social déjà existant et situé en Brabant </a:t>
            </a:r>
            <a:r>
              <a:rPr lang="fr-FR" dirty="0" smtClean="0"/>
              <a:t>wallon</a:t>
            </a:r>
          </a:p>
          <a:p>
            <a:r>
              <a:rPr lang="fr-FR" dirty="0" smtClean="0"/>
              <a:t>qui </a:t>
            </a:r>
            <a:r>
              <a:rPr lang="fr-FR" dirty="0"/>
              <a:t>font face à des difficultés (conflits entre associés, conflits commerciaux, structure financière insuffisante, difficultés de trésorerie etc.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La CCIBW accueille </a:t>
            </a:r>
            <a:r>
              <a:rPr lang="fr-FR" dirty="0"/>
              <a:t>les </a:t>
            </a:r>
            <a:r>
              <a:rPr lang="fr-FR" dirty="0" smtClean="0"/>
              <a:t>entreprises, </a:t>
            </a:r>
            <a:r>
              <a:rPr lang="fr-FR" dirty="0"/>
              <a:t>r</a:t>
            </a:r>
            <a:r>
              <a:rPr lang="fr-FR" dirty="0" smtClean="0"/>
              <a:t>éalise </a:t>
            </a:r>
            <a:r>
              <a:rPr lang="fr-FR" dirty="0"/>
              <a:t>le premier </a:t>
            </a:r>
            <a:r>
              <a:rPr lang="fr-FR" dirty="0" smtClean="0"/>
              <a:t>diagnostic</a:t>
            </a:r>
            <a:r>
              <a:rPr lang="fr-FR" dirty="0"/>
              <a:t> </a:t>
            </a:r>
            <a:r>
              <a:rPr lang="fr-FR" dirty="0" smtClean="0"/>
              <a:t>et les oriente vers </a:t>
            </a:r>
            <a:r>
              <a:rPr lang="fr-FR" dirty="0"/>
              <a:t>des partenaires </a:t>
            </a:r>
            <a:r>
              <a:rPr lang="fr-FR" dirty="0" smtClean="0"/>
              <a:t>experts</a:t>
            </a:r>
            <a:endParaRPr lang="fr-FR" dirty="0"/>
          </a:p>
          <a:p>
            <a:endParaRPr lang="fr-FR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Devenir</a:t>
            </a:r>
            <a:r>
              <a:rPr lang="en-US" dirty="0" smtClean="0"/>
              <a:t> </a:t>
            </a:r>
            <a:r>
              <a:rPr lang="en-US" dirty="0" err="1" smtClean="0"/>
              <a:t>membre</a:t>
            </a:r>
            <a:r>
              <a:rPr lang="en-US" dirty="0" smtClean="0"/>
              <a:t> de la CCIBW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8029576" cy="3895919"/>
          </a:xfrm>
        </p:spPr>
        <p:txBody>
          <a:bodyPr>
            <a:normAutofit/>
          </a:bodyPr>
          <a:lstStyle/>
          <a:p>
            <a:r>
              <a:rPr lang="nl-BE" dirty="0" smtClean="0"/>
              <a:t>Qui ?</a:t>
            </a:r>
          </a:p>
          <a:p>
            <a:r>
              <a:rPr lang="nl-BE" dirty="0" smtClean="0"/>
              <a:t>Comment ?</a:t>
            </a:r>
          </a:p>
          <a:p>
            <a:r>
              <a:rPr lang="nl-BE" dirty="0" smtClean="0"/>
              <a:t>Co</a:t>
            </a:r>
            <a:r>
              <a:rPr lang="nl-BE" dirty="0" smtClean="0"/>
              <a:t>ûts ?</a:t>
            </a:r>
          </a:p>
          <a:p>
            <a:endParaRPr lang="fr-FR" dirty="0"/>
          </a:p>
          <a:p>
            <a:endParaRPr lang="fr-FR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8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71956" y="3473859"/>
            <a:ext cx="45810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CCIBW </a:t>
            </a:r>
            <a:r>
              <a:rPr lang="fr-FR" dirty="0" err="1" smtClean="0"/>
              <a:t>asbl</a:t>
            </a:r>
            <a:endParaRPr lang="fr-FR" dirty="0" smtClean="0"/>
          </a:p>
          <a:p>
            <a:r>
              <a:rPr lang="fr-FR" dirty="0" smtClean="0"/>
              <a:t>Céline SQUELART, Directrice</a:t>
            </a:r>
          </a:p>
          <a:p>
            <a:r>
              <a:rPr lang="fr-FR" dirty="0" smtClean="0"/>
              <a:t>Avenue Robert Schuman, 1</a:t>
            </a:r>
          </a:p>
          <a:p>
            <a:r>
              <a:rPr lang="fr-FR" dirty="0" smtClean="0"/>
              <a:t>1400 NIVELLES</a:t>
            </a:r>
          </a:p>
          <a:p>
            <a:endParaRPr lang="fr-FR" dirty="0"/>
          </a:p>
          <a:p>
            <a:r>
              <a:rPr lang="fr-FR" dirty="0" smtClean="0"/>
              <a:t>067/89.33.33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" y="5751407"/>
            <a:ext cx="891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242851"/>
                </a:solidFill>
              </a:rPr>
              <a:t>WWW.CCIBW.BE</a:t>
            </a:r>
            <a:endParaRPr lang="fr-FR" sz="4000" b="1" dirty="0">
              <a:solidFill>
                <a:srgbClr val="24285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263" y="2038256"/>
            <a:ext cx="458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Merci à tous de votre bonne attention</a:t>
            </a:r>
          </a:p>
        </p:txBody>
      </p:sp>
    </p:spTree>
    <p:extLst>
      <p:ext uri="{BB962C8B-B14F-4D97-AF65-F5344CB8AC3E}">
        <p14:creationId xmlns:p14="http://schemas.microsoft.com/office/powerpoint/2010/main" val="159668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Association </a:t>
            </a:r>
            <a:r>
              <a:rPr lang="en-US" dirty="0" err="1" smtClean="0"/>
              <a:t>économique</a:t>
            </a:r>
            <a:r>
              <a:rPr lang="en-US" dirty="0" smtClean="0"/>
              <a:t> </a:t>
            </a:r>
            <a:r>
              <a:rPr lang="en-US" dirty="0" err="1" smtClean="0"/>
              <a:t>d’entreprises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47" y="2148016"/>
            <a:ext cx="8546353" cy="4453226"/>
          </a:xfrm>
        </p:spPr>
        <p:txBody>
          <a:bodyPr>
            <a:normAutofit/>
          </a:bodyPr>
          <a:lstStyle/>
          <a:p>
            <a:r>
              <a:rPr lang="fr-FR" dirty="0"/>
              <a:t>association d’entreprises regroupant des entreprises de toute taille et de tout secteur, </a:t>
            </a:r>
            <a:r>
              <a:rPr lang="fr-FR" dirty="0" smtClean="0"/>
              <a:t>qui </a:t>
            </a:r>
            <a:r>
              <a:rPr lang="fr-FR" dirty="0"/>
              <a:t>a pour vocation de venir en appui à ses membres affilés dans le développement de leurs activités, leur croissance et leur pérennité </a:t>
            </a:r>
            <a:endParaRPr lang="en-US" dirty="0" smtClean="0"/>
          </a:p>
          <a:p>
            <a:r>
              <a:rPr lang="en-US" dirty="0" smtClean="0"/>
              <a:t>ASBL </a:t>
            </a:r>
            <a:r>
              <a:rPr lang="en-US" dirty="0" err="1" smtClean="0"/>
              <a:t>privée</a:t>
            </a:r>
            <a:endParaRPr lang="en-US" dirty="0" smtClean="0"/>
          </a:p>
          <a:p>
            <a:r>
              <a:rPr lang="en-US" dirty="0" err="1" smtClean="0"/>
              <a:t>Acteur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territoire</a:t>
            </a:r>
            <a:r>
              <a:rPr lang="en-US" dirty="0" smtClean="0"/>
              <a:t> </a:t>
            </a:r>
            <a:r>
              <a:rPr lang="en-US" dirty="0" err="1" smtClean="0"/>
              <a:t>Brabançon</a:t>
            </a:r>
            <a:r>
              <a:rPr lang="en-US" dirty="0" smtClean="0"/>
              <a:t> </a:t>
            </a:r>
            <a:r>
              <a:rPr lang="en-US" dirty="0" err="1" smtClean="0"/>
              <a:t>wallon</a:t>
            </a:r>
            <a:endParaRPr lang="en-US" dirty="0" smtClean="0"/>
          </a:p>
          <a:p>
            <a:r>
              <a:rPr lang="en-US" dirty="0" smtClean="0"/>
              <a:t>Participant au </a:t>
            </a:r>
            <a:r>
              <a:rPr lang="en-US" dirty="0" err="1" smtClean="0"/>
              <a:t>paysage</a:t>
            </a:r>
            <a:r>
              <a:rPr lang="en-US" dirty="0" smtClean="0"/>
              <a:t> </a:t>
            </a:r>
            <a:r>
              <a:rPr lang="en-US" dirty="0" err="1" smtClean="0"/>
              <a:t>wallon</a:t>
            </a:r>
            <a:r>
              <a:rPr lang="en-US" dirty="0" smtClean="0"/>
              <a:t>, </a:t>
            </a:r>
            <a:r>
              <a:rPr lang="en-US" dirty="0" err="1" smtClean="0"/>
              <a:t>belge</a:t>
            </a:r>
            <a:r>
              <a:rPr lang="en-US" dirty="0" smtClean="0"/>
              <a:t>, </a:t>
            </a:r>
            <a:r>
              <a:rPr lang="en-US" dirty="0" err="1" smtClean="0"/>
              <a:t>européen</a:t>
            </a:r>
            <a:r>
              <a:rPr lang="en-US" dirty="0" smtClean="0"/>
              <a:t> et international</a:t>
            </a:r>
          </a:p>
          <a:p>
            <a:endParaRPr lang="en-US" dirty="0"/>
          </a:p>
          <a:p>
            <a:r>
              <a:rPr lang="en-US" dirty="0" smtClean="0"/>
              <a:t>Information, formation, documentation, contact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7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Guichet</a:t>
            </a:r>
            <a:r>
              <a:rPr lang="en-US" dirty="0" smtClean="0"/>
              <a:t> </a:t>
            </a:r>
            <a:r>
              <a:rPr lang="en-US" dirty="0" err="1" smtClean="0"/>
              <a:t>d’entreprise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4424" y="2148016"/>
            <a:ext cx="7610476" cy="445322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inscription, modifications ou radiation à la BCE </a:t>
            </a:r>
            <a:endParaRPr lang="fr-FR" dirty="0" smtClean="0"/>
          </a:p>
          <a:p>
            <a:r>
              <a:rPr lang="fr-FR" dirty="0"/>
              <a:t>rédaction de </a:t>
            </a:r>
            <a:r>
              <a:rPr lang="fr-FR" dirty="0" smtClean="0"/>
              <a:t>des </a:t>
            </a:r>
            <a:r>
              <a:rPr lang="fr-FR" dirty="0"/>
              <a:t>actes de société (actes constitutifs, transfert de siège social, nomination et démission des administrateurs</a:t>
            </a:r>
            <a:r>
              <a:rPr lang="fr-FR" dirty="0" smtClean="0"/>
              <a:t>)</a:t>
            </a:r>
          </a:p>
          <a:p>
            <a:r>
              <a:rPr lang="fr-FR" dirty="0" smtClean="0"/>
              <a:t> inscription, </a:t>
            </a:r>
            <a:r>
              <a:rPr lang="fr-FR" dirty="0"/>
              <a:t>modifications, </a:t>
            </a:r>
            <a:r>
              <a:rPr lang="fr-FR" dirty="0" smtClean="0"/>
              <a:t>radiation </a:t>
            </a:r>
            <a:r>
              <a:rPr lang="fr-FR" dirty="0"/>
              <a:t>à la TVA </a:t>
            </a:r>
            <a:endParaRPr lang="fr-FR" dirty="0" smtClean="0"/>
          </a:p>
          <a:p>
            <a:r>
              <a:rPr lang="fr-FR" dirty="0"/>
              <a:t>affiliation au statut </a:t>
            </a:r>
            <a:r>
              <a:rPr lang="fr-FR" dirty="0" smtClean="0"/>
              <a:t>d’indépendant</a:t>
            </a:r>
            <a:endParaRPr lang="fr-FR" dirty="0"/>
          </a:p>
          <a:p>
            <a:r>
              <a:rPr lang="fr-FR" dirty="0" smtClean="0"/>
              <a:t>affiliation </a:t>
            </a:r>
            <a:r>
              <a:rPr lang="fr-FR" dirty="0"/>
              <a:t>à une </a:t>
            </a:r>
            <a:r>
              <a:rPr lang="fr-FR" dirty="0" smtClean="0"/>
              <a:t>mutuelle</a:t>
            </a:r>
            <a:endParaRPr lang="fr-FR" dirty="0"/>
          </a:p>
          <a:p>
            <a:r>
              <a:rPr lang="fr-FR" dirty="0" smtClean="0"/>
              <a:t>demande d’autorisations </a:t>
            </a:r>
            <a:r>
              <a:rPr lang="fr-FR" dirty="0"/>
              <a:t>(AFSCA, SABAM, douanes et accises, etc…) </a:t>
            </a:r>
            <a:endParaRPr lang="fr-FR" dirty="0" smtClean="0"/>
          </a:p>
          <a:p>
            <a:r>
              <a:rPr lang="fr-FR" dirty="0"/>
              <a:t>délivrance des cartes professionnelles ou d’activités ambulantes et foraines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6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Magazine </a:t>
            </a:r>
            <a:r>
              <a:rPr lang="en-US" dirty="0" err="1" smtClean="0"/>
              <a:t>CCIMag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4424" y="2148016"/>
            <a:ext cx="7610476" cy="445322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portraits d’entreprises </a:t>
            </a:r>
            <a:r>
              <a:rPr lang="fr-FR" dirty="0" smtClean="0"/>
              <a:t>membres</a:t>
            </a:r>
          </a:p>
          <a:p>
            <a:r>
              <a:rPr lang="fr-FR" dirty="0" smtClean="0"/>
              <a:t>invités </a:t>
            </a:r>
            <a:r>
              <a:rPr lang="fr-FR" dirty="0"/>
              <a:t>du </a:t>
            </a:r>
            <a:r>
              <a:rPr lang="fr-FR" dirty="0" smtClean="0"/>
              <a:t>mois, entrepreneurs membres</a:t>
            </a:r>
          </a:p>
          <a:p>
            <a:r>
              <a:rPr lang="fr-FR" dirty="0" smtClean="0"/>
              <a:t>échos </a:t>
            </a:r>
            <a:r>
              <a:rPr lang="fr-FR" dirty="0"/>
              <a:t>sur les actions de votre </a:t>
            </a:r>
            <a:r>
              <a:rPr lang="fr-FR" dirty="0" smtClean="0"/>
              <a:t>chambre</a:t>
            </a:r>
            <a:endParaRPr lang="fr-FR" dirty="0"/>
          </a:p>
          <a:p>
            <a:r>
              <a:rPr lang="fr-FR" dirty="0" smtClean="0"/>
              <a:t>entretiens </a:t>
            </a:r>
            <a:r>
              <a:rPr lang="fr-FR" dirty="0"/>
              <a:t>à </a:t>
            </a:r>
            <a:r>
              <a:rPr lang="fr-FR" dirty="0" smtClean="0"/>
              <a:t>bâton </a:t>
            </a:r>
            <a:r>
              <a:rPr lang="fr-FR" dirty="0"/>
              <a:t>rompu avec un personnage économique, institutionnel ou </a:t>
            </a:r>
            <a:r>
              <a:rPr lang="fr-FR" dirty="0" smtClean="0"/>
              <a:t>politique</a:t>
            </a:r>
          </a:p>
          <a:p>
            <a:r>
              <a:rPr lang="fr-FR" dirty="0" smtClean="0"/>
              <a:t>boîtes </a:t>
            </a:r>
            <a:r>
              <a:rPr lang="fr-FR" dirty="0"/>
              <a:t>à outils avec des conseils et astuces liés à la vie pratique de </a:t>
            </a:r>
            <a:r>
              <a:rPr lang="fr-FR" dirty="0" smtClean="0"/>
              <a:t>l’entreprise</a:t>
            </a:r>
          </a:p>
          <a:p>
            <a:r>
              <a:rPr lang="fr-FR" dirty="0" smtClean="0"/>
              <a:t>Dossiers</a:t>
            </a:r>
          </a:p>
          <a:p>
            <a:r>
              <a:rPr lang="fr-FR" dirty="0" smtClean="0"/>
              <a:t>reportage </a:t>
            </a:r>
            <a:r>
              <a:rPr lang="fr-FR" dirty="0"/>
              <a:t>photo sur les </a:t>
            </a:r>
            <a:r>
              <a:rPr lang="fr-FR" dirty="0" err="1"/>
              <a:t>process</a:t>
            </a:r>
            <a:r>
              <a:rPr lang="fr-FR" dirty="0"/>
              <a:t> d’entreprises membres </a:t>
            </a:r>
            <a:endParaRPr lang="fr-FR" dirty="0" smtClean="0"/>
          </a:p>
          <a:p>
            <a:r>
              <a:rPr lang="fr-FR" dirty="0" smtClean="0"/>
              <a:t>espaces </a:t>
            </a:r>
            <a:r>
              <a:rPr lang="fr-FR" dirty="0"/>
              <a:t>de publicités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5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Revue de </a:t>
            </a:r>
            <a:r>
              <a:rPr lang="en-US" dirty="0" err="1" smtClean="0"/>
              <a:t>presse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3"/>
            <a:ext cx="7607041" cy="3007378"/>
          </a:xfrm>
        </p:spPr>
        <p:txBody>
          <a:bodyPr>
            <a:normAutofit/>
          </a:bodyPr>
          <a:lstStyle/>
          <a:p>
            <a:r>
              <a:rPr lang="fr-FR" dirty="0" smtClean="0"/>
              <a:t>actualités </a:t>
            </a:r>
            <a:r>
              <a:rPr lang="fr-FR" dirty="0"/>
              <a:t>économiques et </a:t>
            </a:r>
            <a:r>
              <a:rPr lang="fr-FR" dirty="0" smtClean="0"/>
              <a:t>actualités </a:t>
            </a:r>
            <a:r>
              <a:rPr lang="fr-FR" dirty="0"/>
              <a:t>des entreprises du Brabant wallon </a:t>
            </a:r>
            <a:endParaRPr lang="fr-FR" dirty="0" smtClean="0"/>
          </a:p>
          <a:p>
            <a:r>
              <a:rPr lang="fr-FR" dirty="0" smtClean="0"/>
              <a:t>R</a:t>
            </a:r>
            <a:r>
              <a:rPr lang="en-US" dirty="0" err="1" smtClean="0"/>
              <a:t>ubrique</a:t>
            </a:r>
            <a:r>
              <a:rPr lang="en-US" dirty="0" smtClean="0"/>
              <a:t> </a:t>
            </a:r>
            <a:r>
              <a:rPr lang="fr-FR" dirty="0" smtClean="0"/>
              <a:t>«</a:t>
            </a:r>
            <a:r>
              <a:rPr lang="fr-FR" dirty="0"/>
              <a:t> de membres à membres » 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</a:t>
            </a:r>
            <a:r>
              <a:rPr lang="en-US" dirty="0" err="1" smtClean="0"/>
              <a:t>internationales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Rencontres (ambassadeurs, attachés douaniers, délégation économiques étrangères etc…)</a:t>
            </a:r>
          </a:p>
          <a:p>
            <a:r>
              <a:rPr lang="fr-FR" dirty="0" smtClean="0"/>
              <a:t>Missions économiques</a:t>
            </a:r>
            <a:endParaRPr lang="fr-FR" dirty="0"/>
          </a:p>
          <a:p>
            <a:r>
              <a:rPr lang="fr-FR" dirty="0" smtClean="0"/>
              <a:t>Formations, ateliers</a:t>
            </a:r>
            <a:r>
              <a:rPr lang="fr-FR" dirty="0"/>
              <a:t>, </a:t>
            </a:r>
            <a:r>
              <a:rPr lang="fr-FR" dirty="0" smtClean="0"/>
              <a:t>clubs d’exportateurs</a:t>
            </a:r>
            <a:endParaRPr lang="fr-FR" dirty="0"/>
          </a:p>
          <a:p>
            <a:r>
              <a:rPr lang="fr-FR" dirty="0" smtClean="0"/>
              <a:t>Service d’Intendance à l’Exportation</a:t>
            </a:r>
            <a:endParaRPr lang="fr-FR" dirty="0"/>
          </a:p>
          <a:p>
            <a:r>
              <a:rPr lang="fr-FR" dirty="0" smtClean="0"/>
              <a:t>Traductions techniques</a:t>
            </a:r>
            <a:endParaRPr lang="fr-FR" dirty="0"/>
          </a:p>
          <a:p>
            <a:r>
              <a:rPr lang="fr-FR" dirty="0" smtClean="0"/>
              <a:t>Récupération </a:t>
            </a:r>
            <a:r>
              <a:rPr lang="fr-FR" dirty="0"/>
              <a:t>des créances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Formalités</a:t>
            </a:r>
            <a:r>
              <a:rPr lang="en-US" dirty="0" smtClean="0"/>
              <a:t> </a:t>
            </a:r>
            <a:r>
              <a:rPr lang="en-US" dirty="0" err="1" smtClean="0"/>
              <a:t>Internationales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</a:t>
            </a:r>
            <a:r>
              <a:rPr lang="en-US" dirty="0" err="1" smtClean="0"/>
              <a:t>d’exportation</a:t>
            </a:r>
            <a:r>
              <a:rPr lang="en-US" dirty="0" smtClean="0"/>
              <a:t> : </a:t>
            </a:r>
            <a:r>
              <a:rPr lang="en-US" dirty="0" err="1" smtClean="0"/>
              <a:t>Certificats</a:t>
            </a:r>
            <a:r>
              <a:rPr lang="en-US" dirty="0" smtClean="0"/>
              <a:t> </a:t>
            </a:r>
            <a:r>
              <a:rPr lang="en-US" dirty="0" err="1" smtClean="0"/>
              <a:t>d’orgine</a:t>
            </a:r>
            <a:endParaRPr lang="en-US" dirty="0" smtClean="0"/>
          </a:p>
          <a:p>
            <a:r>
              <a:rPr lang="en-US" dirty="0" err="1" smtClean="0"/>
              <a:t>Passeports</a:t>
            </a:r>
            <a:r>
              <a:rPr lang="en-US" dirty="0" smtClean="0"/>
              <a:t> pour </a:t>
            </a:r>
            <a:r>
              <a:rPr lang="en-US" dirty="0" err="1" smtClean="0"/>
              <a:t>l’exportation</a:t>
            </a:r>
            <a:r>
              <a:rPr lang="en-US" dirty="0" smtClean="0"/>
              <a:t> </a:t>
            </a:r>
            <a:r>
              <a:rPr lang="en-US" dirty="0" err="1" smtClean="0"/>
              <a:t>temporaire</a:t>
            </a:r>
            <a:r>
              <a:rPr lang="en-US" dirty="0" smtClean="0"/>
              <a:t> : Carnets ATA</a:t>
            </a:r>
          </a:p>
          <a:p>
            <a:r>
              <a:rPr lang="en-US" dirty="0" err="1" smtClean="0"/>
              <a:t>Légalisation</a:t>
            </a:r>
            <a:r>
              <a:rPr lang="en-US" dirty="0" smtClean="0"/>
              <a:t> / Visa</a:t>
            </a:r>
          </a:p>
          <a:p>
            <a:r>
              <a:rPr lang="en-US" dirty="0" smtClean="0"/>
              <a:t>Signatures </a:t>
            </a:r>
            <a:r>
              <a:rPr lang="en-US" dirty="0" err="1" smtClean="0"/>
              <a:t>digitales</a:t>
            </a:r>
            <a:endParaRPr lang="en-US" dirty="0" smtClean="0"/>
          </a:p>
          <a:p>
            <a:r>
              <a:rPr lang="en-US" dirty="0" err="1" smtClean="0"/>
              <a:t>Ambassades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90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Formations, </a:t>
            </a:r>
            <a:r>
              <a:rPr lang="en-US" dirty="0" err="1" smtClean="0"/>
              <a:t>conférences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err="1" smtClean="0"/>
              <a:t>Partages</a:t>
            </a:r>
            <a:r>
              <a:rPr lang="en-US" dirty="0" smtClean="0"/>
              <a:t> </a:t>
            </a:r>
            <a:r>
              <a:rPr lang="en-US" dirty="0" err="1" smtClean="0"/>
              <a:t>d’expériences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3"/>
            <a:ext cx="7370291" cy="391879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Programme</a:t>
            </a:r>
            <a:r>
              <a:rPr lang="en-US" dirty="0" smtClean="0"/>
              <a:t> PEPS</a:t>
            </a:r>
          </a:p>
          <a:p>
            <a:r>
              <a:rPr lang="en-US" dirty="0" smtClean="0"/>
              <a:t>Formations</a:t>
            </a:r>
          </a:p>
          <a:p>
            <a:r>
              <a:rPr lang="en-US" dirty="0" smtClean="0"/>
              <a:t>Info-sessions</a:t>
            </a:r>
          </a:p>
          <a:p>
            <a:r>
              <a:rPr lang="en-US" dirty="0" smtClean="0"/>
              <a:t>Soirées </a:t>
            </a:r>
            <a:r>
              <a:rPr lang="en-US" dirty="0" err="1" smtClean="0"/>
              <a:t>conférences</a:t>
            </a:r>
            <a:endParaRPr lang="en-US" dirty="0" smtClean="0"/>
          </a:p>
          <a:p>
            <a:r>
              <a:rPr lang="en-US" dirty="0" smtClean="0"/>
              <a:t>Petit-</a:t>
            </a:r>
            <a:r>
              <a:rPr lang="en-US" dirty="0" err="1" smtClean="0"/>
              <a:t>déjeuners</a:t>
            </a:r>
            <a:r>
              <a:rPr lang="en-US" dirty="0" smtClean="0"/>
              <a:t> </a:t>
            </a:r>
            <a:r>
              <a:rPr lang="en-US" dirty="0" err="1" smtClean="0"/>
              <a:t>rencontres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6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Mise</a:t>
            </a:r>
            <a:r>
              <a:rPr lang="en-US" dirty="0" smtClean="0"/>
              <a:t> en </a:t>
            </a:r>
            <a:r>
              <a:rPr lang="en-US" dirty="0" err="1" smtClean="0"/>
              <a:t>réseau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370291" cy="3895919"/>
          </a:xfrm>
        </p:spPr>
        <p:txBody>
          <a:bodyPr>
            <a:normAutofit/>
          </a:bodyPr>
          <a:lstStyle/>
          <a:p>
            <a:r>
              <a:rPr lang="en-US" dirty="0" smtClean="0"/>
              <a:t>Business Lunch 10x10</a:t>
            </a:r>
          </a:p>
          <a:p>
            <a:r>
              <a:rPr lang="en-US" dirty="0" smtClean="0"/>
              <a:t>Cocktails </a:t>
            </a:r>
            <a:r>
              <a:rPr lang="en-US" dirty="0" err="1" smtClean="0"/>
              <a:t>Découverte</a:t>
            </a:r>
            <a:r>
              <a:rPr lang="en-US" dirty="0" smtClean="0"/>
              <a:t> </a:t>
            </a:r>
            <a:r>
              <a:rPr lang="en-US" dirty="0" err="1" smtClean="0"/>
              <a:t>Entreprises</a:t>
            </a:r>
            <a:endParaRPr lang="en-US" dirty="0" smtClean="0"/>
          </a:p>
          <a:p>
            <a:r>
              <a:rPr lang="en-US" dirty="0" err="1" smtClean="0"/>
              <a:t>Apéros</a:t>
            </a:r>
            <a:r>
              <a:rPr lang="en-US" dirty="0" smtClean="0"/>
              <a:t> de </a:t>
            </a:r>
            <a:r>
              <a:rPr lang="en-US" dirty="0" err="1" smtClean="0"/>
              <a:t>l’été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verre</a:t>
            </a:r>
            <a:r>
              <a:rPr lang="en-US" dirty="0" smtClean="0"/>
              <a:t> en hiver</a:t>
            </a:r>
          </a:p>
          <a:p>
            <a:r>
              <a:rPr lang="en-US" dirty="0" smtClean="0"/>
              <a:t>CEO Business Events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95"/>
            <a:ext cx="1114424" cy="95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415" y="125281"/>
            <a:ext cx="691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4284F"/>
                </a:solidFill>
              </a:rPr>
              <a:t>Chambre</a:t>
            </a:r>
            <a:r>
              <a:rPr lang="en-US" dirty="0" smtClean="0">
                <a:solidFill>
                  <a:srgbClr val="24284F"/>
                </a:solidFill>
              </a:rPr>
              <a:t> de Commerce et </a:t>
            </a:r>
            <a:r>
              <a:rPr lang="en-US" dirty="0" err="1" smtClean="0">
                <a:solidFill>
                  <a:srgbClr val="24284F"/>
                </a:solidFill>
              </a:rPr>
              <a:t>d’Industrie</a:t>
            </a:r>
            <a:r>
              <a:rPr lang="en-US" dirty="0" smtClean="0">
                <a:solidFill>
                  <a:srgbClr val="24284F"/>
                </a:solidFill>
              </a:rPr>
              <a:t> du Brabant </a:t>
            </a:r>
            <a:r>
              <a:rPr lang="en-US" dirty="0" err="1" smtClean="0">
                <a:solidFill>
                  <a:srgbClr val="24284F"/>
                </a:solidFill>
              </a:rPr>
              <a:t>wallon</a:t>
            </a:r>
            <a:endParaRPr lang="en-US" dirty="0">
              <a:solidFill>
                <a:srgbClr val="242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6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3568</TotalTime>
  <Words>599</Words>
  <Application>Microsoft Macintosh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Perception</vt:lpstr>
      <vt:lpstr>La CCIBW votre combustible</vt:lpstr>
      <vt:lpstr>Association économique d’entreprises</vt:lpstr>
      <vt:lpstr>Guichet d’entreprise</vt:lpstr>
      <vt:lpstr>Magazine CCIMag’</vt:lpstr>
      <vt:lpstr>Revue de presse</vt:lpstr>
      <vt:lpstr>Relations internationales</vt:lpstr>
      <vt:lpstr>Formalités Internationales</vt:lpstr>
      <vt:lpstr>Formations, conférences,     Partages d’expériences</vt:lpstr>
      <vt:lpstr>Mise en réseau</vt:lpstr>
      <vt:lpstr>Evénements</vt:lpstr>
      <vt:lpstr>Groupement d’employeurs</vt:lpstr>
      <vt:lpstr>Centre d’Entreprises en Difficultés</vt:lpstr>
      <vt:lpstr>Devenir membre de la CCIBW</vt:lpstr>
      <vt:lpstr>Questions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D’ADMINISTRATION</dc:title>
  <dc:creator>Dimitri De Ville</dc:creator>
  <cp:lastModifiedBy>Dimitri De Ville</cp:lastModifiedBy>
  <cp:revision>81</cp:revision>
  <cp:lastPrinted>2015-05-28T15:19:25Z</cp:lastPrinted>
  <dcterms:created xsi:type="dcterms:W3CDTF">2014-10-11T08:09:53Z</dcterms:created>
  <dcterms:modified xsi:type="dcterms:W3CDTF">2015-05-28T16:40:50Z</dcterms:modified>
</cp:coreProperties>
</file>